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9" d="100"/>
          <a:sy n="109" d="100"/>
        </p:scale>
        <p:origin x="70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9182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EF21B-06D3-4637-826A-52FA8A02E8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3CA0EF-742C-A292-02B3-D9EA1BA507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4A755-71F8-442B-A019-E1DC601EFF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D804A-B881-F682-0E4F-D4BBAD7DAE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60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F7F47-C944-82E1-510B-C36B6A33C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80A55775-7830-131B-C093-7BACBD659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
            <a:extLst>
              <a:ext uri="{FF2B5EF4-FFF2-40B4-BE49-F238E27FC236}">
                <a16:creationId xmlns:a16="http://schemas.microsoft.com/office/drawing/2014/main" id="{8DF835D2-65E6-D145-C19B-63012293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334" y="146498"/>
            <a:ext cx="6643304" cy="3321652"/>
          </a:xfrm>
          <a:prstGeom prst="rect">
            <a:avLst/>
          </a:prstGeom>
        </p:spPr>
      </p:pic>
      <p:sp>
        <p:nvSpPr>
          <p:cNvPr id="4" name="Text 0">
            <a:extLst>
              <a:ext uri="{FF2B5EF4-FFF2-40B4-BE49-F238E27FC236}">
                <a16:creationId xmlns:a16="http://schemas.microsoft.com/office/drawing/2014/main" id="{E364E9E5-87DD-D0B2-8D5A-ADFCC8FD5917}"/>
              </a:ext>
            </a:extLst>
          </p:cNvPr>
          <p:cNvSpPr/>
          <p:nvPr/>
        </p:nvSpPr>
        <p:spPr>
          <a:xfrm>
            <a:off x="587490" y="3957638"/>
            <a:ext cx="7968993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AI-Based Adaptive Traffic Light Control System</a:t>
            </a:r>
            <a:endParaRPr lang="en-US" sz="2700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49DF94F7-0D4A-1A13-8514-9E83247FCA78}"/>
              </a:ext>
            </a:extLst>
          </p:cNvPr>
          <p:cNvSpPr/>
          <p:nvPr/>
        </p:nvSpPr>
        <p:spPr>
          <a:xfrm>
            <a:off x="587490" y="4543425"/>
            <a:ext cx="796899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Using Real-Time Vehicle Density</a:t>
            </a:r>
            <a:endParaRPr lang="en-US" sz="2025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D85CBC-798D-9EE0-D9E9-09029794B4B9}"/>
              </a:ext>
            </a:extLst>
          </p:cNvPr>
          <p:cNvSpPr txBox="1"/>
          <p:nvPr/>
        </p:nvSpPr>
        <p:spPr>
          <a:xfrm>
            <a:off x="2594596" y="3564115"/>
            <a:ext cx="37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M.GOWTHAM RAJ - 323129512032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77440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Problem Statement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518800"/>
            <a:ext cx="200025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1494" y="1344504"/>
            <a:ext cx="39433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Fixed timers lead to inefficient traffic management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037420"/>
            <a:ext cx="200025" cy="2000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1494" y="2000278"/>
            <a:ext cx="3498289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Unnecessary congestion during peak hours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2556039"/>
            <a:ext cx="150019" cy="2000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1488" y="2381743"/>
            <a:ext cx="3993356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Excessive waiting at red lights with no cross-traffic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3211813"/>
            <a:ext cx="200025" cy="2000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21494" y="3037517"/>
            <a:ext cx="39433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fuel consumption due to idling vehicles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3" y="3730433"/>
            <a:ext cx="250031" cy="20002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71500" y="3693291"/>
            <a:ext cx="2776826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Higher air pollution in urban areas</a:t>
            </a:r>
            <a:endParaRPr lang="en-US" sz="135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3" y="4111898"/>
            <a:ext cx="250031" cy="20002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71500" y="4074756"/>
            <a:ext cx="2439060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Delays for emergency vehicles</a:t>
            </a:r>
            <a:endParaRPr lang="en-US" sz="13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1471613"/>
            <a:ext cx="3929063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Proposed Solution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793109"/>
            <a:ext cx="200025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21494" y="1618813"/>
            <a:ext cx="3943350" cy="5486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Real-time vehicle detection using cameras and sensors</a:t>
            </a:r>
            <a:endParaRPr lang="en-US" sz="13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2311729"/>
            <a:ext cx="200025" cy="200025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21494" y="2274587"/>
            <a:ext cx="2755562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AI-powered traffic density analysis</a:t>
            </a:r>
            <a:endParaRPr lang="en-US" sz="13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2693194"/>
            <a:ext cx="125016" cy="200025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46484" y="2656052"/>
            <a:ext cx="3532556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 adjustment of green light duration</a:t>
            </a:r>
            <a:endParaRPr lang="en-US" sz="135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3074659"/>
            <a:ext cx="200025" cy="200025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521494" y="3037517"/>
            <a:ext cx="3423531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for optimized traffic flow</a:t>
            </a:r>
            <a:endParaRPr lang="en-US" sz="1350" dirty="0"/>
          </a:p>
        </p:txBody>
      </p:sp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3" y="3456124"/>
            <a:ext cx="250031" cy="200025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571500" y="3418982"/>
            <a:ext cx="3202884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Priority passage for emergency vehicles</a:t>
            </a:r>
            <a:endParaRPr lang="en-US" sz="1350" dirty="0"/>
          </a:p>
        </p:txBody>
      </p:sp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3" y="3837589"/>
            <a:ext cx="200025" cy="200025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521494" y="3800447"/>
            <a:ext cx="3354102" cy="2743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emissions and fuel consumption</a:t>
            </a:r>
            <a:endParaRPr lang="en-US" sz="1350" dirty="0"/>
          </a:p>
        </p:txBody>
      </p:sp>
      <p:pic>
        <p:nvPicPr>
          <p:cNvPr id="1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1471613"/>
            <a:ext cx="3929063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Architecture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646774" y="891183"/>
            <a:ext cx="13818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system uses 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3028671" y="891183"/>
            <a:ext cx="179202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sensors and cameras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820692" y="891183"/>
            <a:ext cx="267650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collect real-time data, which is 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1420713" y="1165492"/>
            <a:ext cx="14096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processed by the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2830376" y="1165492"/>
            <a:ext cx="197030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central processing unit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800684" y="1165492"/>
            <a:ext cx="186711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dynamically control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667798" y="1165492"/>
            <a:ext cx="105546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traffic lights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567299" y="1439800"/>
            <a:ext cx="200940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based on vehicle density. </a:t>
            </a:r>
            <a:endParaRPr lang="en-US" sz="1350" dirty="0"/>
          </a:p>
        </p:txBody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1837339"/>
            <a:ext cx="6429375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Implementation</a:t>
            </a:r>
            <a:endParaRPr lang="en-US" sz="27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518800"/>
            <a:ext cx="175022" cy="2000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96491" y="1501304"/>
            <a:ext cx="65993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Python:</a:t>
            </a:r>
            <a:endParaRPr lang="en-US" sz="1350" dirty="0"/>
          </a:p>
        </p:txBody>
      </p:sp>
      <p:sp>
        <p:nvSpPr>
          <p:cNvPr id="6" name="Text 2"/>
          <p:cNvSpPr/>
          <p:nvPr/>
        </p:nvSpPr>
        <p:spPr>
          <a:xfrm>
            <a:off x="1272453" y="1501304"/>
            <a:ext cx="260057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Primary programming language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313" y="1900265"/>
            <a:ext cx="200025" cy="2000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1494" y="1882769"/>
            <a:ext cx="72849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OpenCV: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1366019" y="1882769"/>
            <a:ext cx="300844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Computer vision for vehicle detection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313" y="2418885"/>
            <a:ext cx="200025" cy="2000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21494" y="2264234"/>
            <a:ext cx="101963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Scikit-learn:</a:t>
            </a:r>
            <a:endParaRPr lang="en-US" sz="1350" dirty="0"/>
          </a:p>
        </p:txBody>
      </p:sp>
      <p:sp>
        <p:nvSpPr>
          <p:cNvPr id="12" name="Text 6"/>
          <p:cNvSpPr/>
          <p:nvPr/>
        </p:nvSpPr>
        <p:spPr>
          <a:xfrm>
            <a:off x="1657155" y="2264234"/>
            <a:ext cx="21935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Machine learning for traffic </a:t>
            </a:r>
            <a:endParaRPr lang="en-US" sz="1350" dirty="0"/>
          </a:p>
        </p:txBody>
      </p:sp>
      <p:sp>
        <p:nvSpPr>
          <p:cNvPr id="13" name="Text 7"/>
          <p:cNvSpPr/>
          <p:nvPr/>
        </p:nvSpPr>
        <p:spPr>
          <a:xfrm>
            <a:off x="521494" y="2538543"/>
            <a:ext cx="81731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prediction</a:t>
            </a:r>
            <a:endParaRPr lang="en-US" sz="13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313" y="3074659"/>
            <a:ext cx="200025" cy="200025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521494" y="2920008"/>
            <a:ext cx="15134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NumPy &amp; Pandas:</a:t>
            </a:r>
            <a:endParaRPr lang="en-US" sz="1350" dirty="0"/>
          </a:p>
        </p:txBody>
      </p:sp>
      <p:sp>
        <p:nvSpPr>
          <p:cNvPr id="16" name="Text 9"/>
          <p:cNvSpPr/>
          <p:nvPr/>
        </p:nvSpPr>
        <p:spPr>
          <a:xfrm>
            <a:off x="2150938" y="2920008"/>
            <a:ext cx="16516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processing and 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521494" y="3194317"/>
            <a:ext cx="63850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analysis</a:t>
            </a:r>
            <a:endParaRPr lang="en-US" sz="13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4313" y="3593278"/>
            <a:ext cx="200025" cy="200025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21494" y="3575782"/>
            <a:ext cx="9429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Matplotlib: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580499" y="3575782"/>
            <a:ext cx="25789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visualization and reporting</a:t>
            </a:r>
            <a:endParaRPr lang="en-US" sz="1350" dirty="0"/>
          </a:p>
        </p:txBody>
      </p:sp>
      <p:pic>
        <p:nvPicPr>
          <p:cNvPr id="21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313" y="3974743"/>
            <a:ext cx="175022" cy="200025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496491" y="3957247"/>
            <a:ext cx="6047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SQLite:</a:t>
            </a:r>
            <a:endParaRPr lang="en-US" sz="1350" dirty="0"/>
          </a:p>
        </p:txBody>
      </p:sp>
      <p:sp>
        <p:nvSpPr>
          <p:cNvPr id="23" name="Text 14"/>
          <p:cNvSpPr/>
          <p:nvPr/>
        </p:nvSpPr>
        <p:spPr>
          <a:xfrm>
            <a:off x="1217228" y="3957247"/>
            <a:ext cx="293797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Lightweight database for traffic data</a:t>
            </a:r>
            <a:endParaRPr lang="en-US" sz="13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1471613"/>
            <a:ext cx="3929063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Results and Performance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468989" y="891183"/>
            <a:ext cx="620599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AI-based system showed significant improvements over traditional fixed-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578322" y="1165492"/>
            <a:ext cx="122177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timer systems: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2800099" y="1165492"/>
            <a:ext cx="191614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waiting times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716242" y="1165492"/>
            <a:ext cx="9055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806795" y="1165492"/>
            <a:ext cx="181018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increased traffic flow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616982" y="1165492"/>
            <a:ext cx="9055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707535" y="1165492"/>
            <a:ext cx="85811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lower fuel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2970042" y="1439800"/>
            <a:ext cx="112712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consumption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097164" y="1439800"/>
            <a:ext cx="44268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and 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539853" y="1439800"/>
            <a:ext cx="158814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emissions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127998" y="1439800"/>
            <a:ext cx="4596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350" dirty="0"/>
          </a:p>
        </p:txBody>
      </p:sp>
      <p:pic>
        <p:nvPicPr>
          <p:cNvPr id="1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1837339"/>
            <a:ext cx="6429375" cy="32146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70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1519051" y="891183"/>
            <a:ext cx="61058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The AI-based adaptive traffic light control system successfully addresses the 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1401766" y="1165492"/>
            <a:ext cx="38344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limitations of traditional fixed-timer systems by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5236257" y="1165492"/>
            <a:ext cx="189144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dynamically adjusting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7127704" y="1165492"/>
            <a:ext cx="61450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real-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1704203" y="1439800"/>
            <a:ext cx="280562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time traffic conditions, resulting in 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09827" y="1439800"/>
            <a:ext cx="183828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optimized traffic flow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6348115" y="1439800"/>
            <a:ext cx="39675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6744872" y="1439800"/>
            <a:ext cx="69489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075286" y="1714109"/>
            <a:ext cx="94744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b="1" dirty="0">
                <a:solidFill>
                  <a:srgbClr val="00CCA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congestion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5022726" y="1714109"/>
            <a:ext cx="4596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. </a:t>
            </a:r>
            <a:endParaRPr lang="en-US" sz="13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3" y="2111648"/>
            <a:ext cx="6429375" cy="2857500"/>
          </a:xfrm>
          <a:prstGeom prst="rect">
            <a:avLst/>
          </a:prstGeom>
        </p:spPr>
      </p:pic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9861" y="5112023"/>
            <a:ext cx="342900" cy="3429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19367" y="5526360"/>
            <a:ext cx="154391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Reduced Emissions</a:t>
            </a:r>
            <a:endParaRPr lang="en-US" sz="13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2295" y="5112023"/>
            <a:ext cx="342900" cy="3429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3873391" y="5526360"/>
            <a:ext cx="92070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Saved Time</a:t>
            </a:r>
            <a:endParaRPr lang="en-US" sz="135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066" y="5112023"/>
            <a:ext cx="428625" cy="34290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204207" y="5526360"/>
            <a:ext cx="202037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Improved Urban Mobility</a:t>
            </a:r>
            <a:endParaRPr lang="en-US" sz="13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249</Words>
  <Application>Microsoft Office PowerPoint</Application>
  <PresentationFormat>On-screen Show (16:9)</PresentationFormat>
  <Paragraphs>74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Noto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 GOWTHAM RAJ</cp:lastModifiedBy>
  <cp:revision>4</cp:revision>
  <dcterms:created xsi:type="dcterms:W3CDTF">2025-09-12T04:49:12Z</dcterms:created>
  <dcterms:modified xsi:type="dcterms:W3CDTF">2025-09-19T08:11:51Z</dcterms:modified>
</cp:coreProperties>
</file>